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APNOT\HOME\H_STUDENTS\HPPRETRE\AKE&amp;ICT\excel%20custom\cell%20phone%20addiction\cell%20phone%20addi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explosion val="36"/>
          <c:dLbls>
            <c:showCatName val="1"/>
            <c:showPercent val="1"/>
          </c:dLbls>
          <c:cat>
            <c:strRef>
              <c:f>Sheet1!$A$2:$A$6</c:f>
              <c:strCache>
                <c:ptCount val="5"/>
                <c:pt idx="0">
                  <c:v>do you send more Then 100 txts per day</c:v>
                </c:pt>
                <c:pt idx="1">
                  <c:v>do you have more then 100 bbm contacts</c:v>
                </c:pt>
                <c:pt idx="2">
                  <c:v>Do you have a blackberry</c:v>
                </c:pt>
                <c:pt idx="3">
                  <c:v>Do you have a phone</c:v>
                </c:pt>
                <c:pt idx="4">
                  <c:v>do you use your phone everyday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0</c:v>
                </c:pt>
                <c:pt idx="2">
                  <c:v>2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dLbls>
            <c:showCatName val="1"/>
            <c:showPercent val="1"/>
          </c:dLbls>
          <c:cat>
            <c:strRef>
              <c:f>Sheet1!$A$2:$A$6</c:f>
              <c:strCache>
                <c:ptCount val="5"/>
                <c:pt idx="0">
                  <c:v>do you send more Then 100 txts per day</c:v>
                </c:pt>
                <c:pt idx="1">
                  <c:v>do you have more then 100 bbm contacts</c:v>
                </c:pt>
                <c:pt idx="2">
                  <c:v>Do you have a blackberry</c:v>
                </c:pt>
                <c:pt idx="3">
                  <c:v>Do you have a phone</c:v>
                </c:pt>
                <c:pt idx="4">
                  <c:v>do you use your phone everyday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08756-6706-41DF-902A-307B777D99F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F6D5E-4F82-45E2-A880-E89EF588B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38400" y="457200"/>
          <a:ext cx="4381500" cy="5715007"/>
        </p:xfrm>
        <a:graphic>
          <a:graphicData uri="http://schemas.openxmlformats.org/drawingml/2006/table">
            <a:tbl>
              <a:tblPr/>
              <a:tblGrid>
                <a:gridCol w="1333500"/>
                <a:gridCol w="1016000"/>
                <a:gridCol w="1016000"/>
                <a:gridCol w="1016000"/>
              </a:tblGrid>
              <a:tr h="28621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how many texts do you send per day?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a) &lt;100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b) &gt;200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c) &gt;300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 you have a blackberry?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a) 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b) 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how many bbm contacts do you have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a) &lt; 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b) &gt; 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 you have a phone?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a) 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b) 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 you use your phone everyday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a)yes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b)no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http://www.techpin.com/wp-content/uploads/2010/01/cell-pho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600200"/>
            <a:ext cx="3095625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0"/>
          <a:ext cx="8012956" cy="6070597"/>
        </p:xfrm>
        <a:graphic>
          <a:graphicData uri="http://schemas.openxmlformats.org/drawingml/2006/table">
            <a:tbl>
              <a:tblPr/>
              <a:tblGrid>
                <a:gridCol w="3042076"/>
                <a:gridCol w="828480"/>
                <a:gridCol w="828480"/>
                <a:gridCol w="828480"/>
                <a:gridCol w="828480"/>
                <a:gridCol w="828480"/>
                <a:gridCol w="828480"/>
              </a:tblGrid>
              <a:tr h="263939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do you send more Then 100 txts per day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Perpetua"/>
                        </a:rPr>
                        <a:t>do you have more then 100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Perpetua"/>
                        </a:rPr>
                        <a:t>bbm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Perpetua"/>
                        </a:rPr>
                        <a:t> contacts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Do you have a blackberry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Do you have a phone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do you use your phone everyday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Perpetu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93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Perpetu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667000" y="2362200"/>
          <a:ext cx="618172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http://1.bp.blogspot.com/_ous-CHhNNAU/TBGgwwpWx_I/AAAAAAAAABo/PzxXcU0INlU/s1600/no-cell-phone-sig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62200"/>
            <a:ext cx="2974468" cy="398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conclude that the majority of them send more then a 100 texts per day and use their phone everyday and that every one of them has a phone. According to my data that I collected more that 80% of the people who completed this survey are addicted to their cell phones and most likely text more then they talk. I also found out that almost none of them had a blackberry.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191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Conclusion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HpPretRe</dc:creator>
  <cp:lastModifiedBy>HpPretRe</cp:lastModifiedBy>
  <cp:revision>3</cp:revision>
  <dcterms:created xsi:type="dcterms:W3CDTF">2011-06-14T18:59:47Z</dcterms:created>
  <dcterms:modified xsi:type="dcterms:W3CDTF">2011-06-14T19:21:13Z</dcterms:modified>
</cp:coreProperties>
</file>